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9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0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74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99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17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98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7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34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75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20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799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40617-0849-4D8A-9702-5E06169C220D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2A6D4-3309-460A-B69A-3060F806F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79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43000"/>
            <a:ext cx="51054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68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RHN</dc:creator>
  <cp:lastModifiedBy>RHN</cp:lastModifiedBy>
  <cp:revision>1</cp:revision>
  <dcterms:created xsi:type="dcterms:W3CDTF">2014-05-13T19:41:51Z</dcterms:created>
  <dcterms:modified xsi:type="dcterms:W3CDTF">2014-05-13T19:43:03Z</dcterms:modified>
</cp:coreProperties>
</file>